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4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8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33B2E-7686-4F7B-8275-5E19A4F48881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B74A2-ACE7-473A-B20C-8C4E5B3356F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EŐZMÉNYEK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Korábbi laborvezetői találkozó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Változás az akkreditáló szervezetnél</a:t>
            </a:r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B74A2-ACE7-473A-B20C-8C4E5B3356F9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B74A2-ACE7-473A-B20C-8C4E5B3356F9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9569-C083-4370-BFED-FF5FBC568C41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7BE-DEA9-4067-B35B-9DDC0D53E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9569-C083-4370-BFED-FF5FBC568C41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7BE-DEA9-4067-B35B-9DDC0D53E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9569-C083-4370-BFED-FF5FBC568C41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7BE-DEA9-4067-B35B-9DDC0D53E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9569-C083-4370-BFED-FF5FBC568C41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7BE-DEA9-4067-B35B-9DDC0D53E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9569-C083-4370-BFED-FF5FBC568C41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7BE-DEA9-4067-B35B-9DDC0D53E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9569-C083-4370-BFED-FF5FBC568C41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7BE-DEA9-4067-B35B-9DDC0D53E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9569-C083-4370-BFED-FF5FBC568C41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7BE-DEA9-4067-B35B-9DDC0D53E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9569-C083-4370-BFED-FF5FBC568C41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7BE-DEA9-4067-B35B-9DDC0D53E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9569-C083-4370-BFED-FF5FBC568C41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7BE-DEA9-4067-B35B-9DDC0D53E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9569-C083-4370-BFED-FF5FBC568C41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7BE-DEA9-4067-B35B-9DDC0D53E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9569-C083-4370-BFED-FF5FBC568C41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7BE-DEA9-4067-B35B-9DDC0D53E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C9569-C083-4370-BFED-FF5FBC568C41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A7BE-DEA9-4067-B35B-9DDC0D53E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52928" cy="4464496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TÁJÉKOZTATÓ ÉS INDÍTÓ BESZÉLGETÉS A LABORVEZETŐKNEK ÉS MINŐSÉGÜGYI MEGBÍZOTTJAIKNAK SZÓLÓ TANFOLYAM TÉMÁIRÓL, SZERVEZÉSÉRŐL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ELŐZMÉNYEK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u-HU" sz="2800" dirty="0" smtClean="0"/>
              <a:t>KORÁBBI LABORVEZETŐI TALÁLKOZÓ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u-HU" sz="2800" dirty="0" smtClean="0"/>
              <a:t>AKKREDITÁLÓ SZERVEZETET ÉRINTŐ VÁLTOZÁSOK</a:t>
            </a:r>
          </a:p>
          <a:p>
            <a:pPr marL="3429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2800" baseline="0" dirty="0" smtClean="0"/>
              <a:t>AKKREDITÁLÁSI ELJÁRÁSOK</a:t>
            </a:r>
            <a:r>
              <a:rPr lang="hu-HU" sz="2800" dirty="0" smtClean="0"/>
              <a:t> </a:t>
            </a:r>
            <a:r>
              <a:rPr lang="hu-HU" sz="2800" baseline="0" dirty="0" smtClean="0"/>
              <a:t>SORÁN FELMERÜLT </a:t>
            </a:r>
            <a:r>
              <a:rPr lang="hu-HU" sz="2800" baseline="0" dirty="0" smtClean="0"/>
              <a:t>KÉRDÉSEK, FÉLREÉRTÉSEK</a:t>
            </a:r>
            <a:endParaRPr lang="hu-HU" sz="2800" baseline="0" dirty="0" smtClean="0"/>
          </a:p>
          <a:p>
            <a:pPr marL="3429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2800" dirty="0" smtClean="0"/>
              <a:t>MAE CÉLKITŰZÉSEK</a:t>
            </a:r>
            <a:endParaRPr lang="hu-HU" sz="2800" baseline="0" dirty="0" smtClean="0"/>
          </a:p>
          <a:p>
            <a:pPr marL="3429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2800" dirty="0" smtClean="0"/>
              <a:t>A MINŐSÉG STRATÉGIAI SZINTRE EMELKEDÉSE</a:t>
            </a:r>
            <a:endParaRPr lang="hu-HU" sz="2800" baseline="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MINŐSÉG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/>
              <a:t>A MINŐSÉG LÉNYEGE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/>
              <a:t>az előírásoknak való megfelelés,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MI IS AZ A „MINŐSÉG”?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a </a:t>
            </a:r>
            <a:r>
              <a:rPr lang="hu-HU" dirty="0"/>
              <a:t>használatra való alkalmasság,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/>
              <a:t>a megfelelés a vevő megnyilvánuló </a:t>
            </a:r>
            <a:r>
              <a:rPr lang="hu-HU" dirty="0" smtClean="0"/>
              <a:t>igényeinek.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ISO MEGHATÁROZÁS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/>
              <a:t>„A minőség nem más, mint a szolgáltatás, illetve termék azon tulajdonsága, illetve jellegzetessége, hogy milyen mértékben felel meg a megrendelő, a felhasználó deklarált vagy feltételezett elvárásainak."</a:t>
            </a:r>
          </a:p>
          <a:p>
            <a:pPr lvl="1"/>
            <a:endParaRPr lang="hu-H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u-HU" dirty="0" smtClean="0"/>
              <a:t>A MINŐSÉG MEGKÖZELÍTÉSE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MINŐSÉG-ELLENŐRZÉS</a:t>
            </a:r>
          </a:p>
          <a:p>
            <a:pPr lvl="2"/>
            <a:r>
              <a:rPr lang="hu-HU" dirty="0" smtClean="0"/>
              <a:t>két alapvető probléma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MINŐSÉGBIZTOSÍTÁS (SZABÁLYOZÁS) </a:t>
            </a:r>
          </a:p>
          <a:p>
            <a:pPr lvl="2"/>
            <a:r>
              <a:rPr lang="hu-HU" dirty="0" smtClean="0"/>
              <a:t>tervezés, szabályozás, ellenőrzés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MINŐSÉGIRÁNYÍTÁS</a:t>
            </a:r>
          </a:p>
          <a:p>
            <a:pPr lvl="2"/>
            <a:r>
              <a:rPr lang="hu-HU" dirty="0"/>
              <a:t>összehangolt tevékenységek a szervezet irányítására a minőséggel </a:t>
            </a:r>
            <a:r>
              <a:rPr lang="hu-HU" dirty="0" smtClean="0"/>
              <a:t>összefüggésben</a:t>
            </a:r>
          </a:p>
          <a:p>
            <a:pPr lvl="2"/>
            <a:r>
              <a:rPr lang="hu-HU" dirty="0" smtClean="0"/>
              <a:t>ISO 9001</a:t>
            </a:r>
          </a:p>
          <a:p>
            <a:pPr lvl="2"/>
            <a:r>
              <a:rPr lang="hu-HU" dirty="0" smtClean="0"/>
              <a:t>ISO/IEC 17025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TANFOLYAM</a:t>
            </a:r>
            <a:br>
              <a:rPr lang="hu-HU" dirty="0" smtClean="0"/>
            </a:br>
            <a:r>
              <a:rPr lang="hu-HU" sz="3100" dirty="0" smtClean="0"/>
              <a:t>(TERVEZET)</a:t>
            </a:r>
            <a:endParaRPr lang="hu-HU" sz="3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/>
              <a:t>A TANFOLYAM CÍME: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ANYAGVIZSGÁLÓVIZSGÁLÓ LABORATÓRIUMOK MINŐSÉGIRÁNYÍTÁSI RENDSZERÉNEK KIALAKÍTÁSA (SZEMÉLYI, TÁRGYI ÉS SZERVEZETI FELTÉTELEK MEGTEREMTÉSE), DOKUMENTÁCIÓJÁNAK ELKÉSZÍTÉSE.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CÉLOK: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AKKREDITÁLÁSRA VALÓ FELKÉSZÜLÉS SEGÍTÉSE,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CÉLRATÖRŐ, VILÁGOS SZABÁLYOZÁS </a:t>
            </a:r>
            <a:r>
              <a:rPr lang="hu-HU" dirty="0" smtClean="0"/>
              <a:t>LÉTREHOZÁSA,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FÉLREÉRTÉSEK TISZTÁZÁSA,</a:t>
            </a:r>
            <a:endParaRPr lang="hu-HU" dirty="0" smtClean="0"/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IRÁNYÍTÁSI RENDSZER FEJLESZTÉSI LEHETŐSÉGEI,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A RENDSZER MÜKÖDŐKÉPESSÉGÉNEK FENNTARTÁSA</a:t>
            </a:r>
          </a:p>
          <a:p>
            <a:pPr lvl="1"/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/>
              <a:t>TÉMAKÖRÖK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MSZ EN ISO 9001:</a:t>
            </a:r>
            <a:r>
              <a:rPr lang="hu-HU" dirty="0" smtClean="0">
                <a:solidFill>
                  <a:srgbClr val="FF0000"/>
                </a:solidFill>
              </a:rPr>
              <a:t>2015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MSZ EN ISO/IEC 17025:2005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NAT (NAH) ELJÁRÁSRENDEK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ASME RENDSZER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LEBONYOLÍTÁS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TELJES IDŐTARTAM 4 NAP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TÉMAKÖRÖNKÉNT 8 ÓRA (EZEN BELÜL KB. NEGYEDRÉSZBEN KONZULTÁCIÓ)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MAX. LÉTSZÁM 18 FŐ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LABORATÓRIUMVEZETŐ ÉS MINŐSÉGÜGYI VEZETŐ EGYÜTES RÉSZVÉTELE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TANFOLYAM VÉGI FELMÉRÉS (TESZT)</a:t>
            </a:r>
          </a:p>
          <a:p>
            <a:pPr lvl="1">
              <a:buNone/>
            </a:pPr>
            <a:endParaRPr lang="hu-HU" dirty="0" smtClean="0"/>
          </a:p>
          <a:p>
            <a:pPr lvl="1">
              <a:buFont typeface="Wingdings" pitchFamily="2" charset="2"/>
              <a:buChar char="Ø"/>
            </a:pPr>
            <a:endParaRPr lang="hu-H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AKTUALITÁSOK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u-HU" dirty="0" smtClean="0"/>
              <a:t>NAT – NAH ÁTALAKULÁS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SZERVEZET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EA TAGSÁG, MLA ELISMERTSÉG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ELJÁRÁSREND VÁLTOZATLAN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ÉRVÉNYESSÉG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HATÁRIDŐ</a:t>
            </a:r>
          </a:p>
          <a:p>
            <a:pPr lvl="1">
              <a:buFont typeface="Wingdings" pitchFamily="2" charset="2"/>
              <a:buChar char="§"/>
            </a:pPr>
            <a:r>
              <a:rPr lang="hu-HU" dirty="0" smtClean="0"/>
              <a:t>DÍJAK</a:t>
            </a:r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238</Words>
  <Application>Microsoft Office PowerPoint</Application>
  <PresentationFormat>Diavetítés a képernyőre (4:3 oldalarány)</PresentationFormat>
  <Paragraphs>59</Paragraphs>
  <Slides>7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    TÁJÉKOZTATÓ ÉS INDÍTÓ BESZÉLGETÉS A LABORVEZETŐKNEK ÉS MINŐSÉGÜGYI MEGBÍZOTTJAIKNAK SZÓLÓ TANFOLYAM TÉMÁIRÓL, SZERVEZÉSÉRŐL </vt:lpstr>
      <vt:lpstr>ELŐZMÉNYEK</vt:lpstr>
      <vt:lpstr>MINŐSÉG</vt:lpstr>
      <vt:lpstr>4. dia</vt:lpstr>
      <vt:lpstr>TANFOLYAM (TERVEZET)</vt:lpstr>
      <vt:lpstr>6. dia</vt:lpstr>
      <vt:lpstr>AKTUALITÁSOK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TÁJÉKOZTATÓ ÉS INDÍTÓ BESZÉLGETÉS A LABORVEZETŐKNEK ÉS MINŐSÉGÜGYI MEGBÍZOTTJAIKNAK SZÓLÓ TANFOLYAM TÉMÁIRÓL, SZERVEZÉSÉRŐL</dc:title>
  <dc:creator>vizimolnar</dc:creator>
  <cp:lastModifiedBy>vizimolnar</cp:lastModifiedBy>
  <cp:revision>47</cp:revision>
  <dcterms:created xsi:type="dcterms:W3CDTF">2016-03-15T18:01:45Z</dcterms:created>
  <dcterms:modified xsi:type="dcterms:W3CDTF">2016-03-16T17:13:18Z</dcterms:modified>
</cp:coreProperties>
</file>